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3" r:id="rId4"/>
    <p:sldId id="270" r:id="rId5"/>
    <p:sldId id="271" r:id="rId6"/>
    <p:sldId id="257" r:id="rId7"/>
    <p:sldId id="258" r:id="rId8"/>
    <p:sldId id="261" r:id="rId9"/>
    <p:sldId id="259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7E3F00"/>
    <a:srgbClr val="D5E1EF"/>
    <a:srgbClr val="004C00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7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19E74-2368-4D54-973A-6EF00CE917BC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D315E-2C93-4F83-B0FF-B4CA9840A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428736"/>
            <a:ext cx="7772400" cy="2155831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008000"/>
                </a:solidFill>
              </a:rPr>
              <a:t>ПРИРОДНЫЕ УСЛОВИЯ И РЕСУРСЫ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>
                <a:solidFill>
                  <a:srgbClr val="C00000"/>
                </a:solidFill>
              </a:rPr>
              <a:t>ЗАРУБЕЖНОЙ ЕВРОПЫ</a:t>
            </a:r>
            <a:endParaRPr lang="ru-RU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14290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Природные условия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9058" y="1000108"/>
            <a:ext cx="1199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E3F00"/>
                </a:solidFill>
              </a:rPr>
              <a:t>РЕЛЬЕФ</a:t>
            </a:r>
            <a:endParaRPr lang="ru-RU" sz="2400" dirty="0">
              <a:solidFill>
                <a:srgbClr val="7E3F00"/>
              </a:solidFill>
            </a:endParaRPr>
          </a:p>
        </p:txBody>
      </p:sp>
      <p:sp>
        <p:nvSpPr>
          <p:cNvPr id="1026" name="AutoShape 2" descr="http://ruminiya.takustroenmir.ru/i/w/280px-srednedunayskaya-niz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Picture 2" descr="D:\Зарубежная Европа. Особенности природно-ресурсного потенциала, населения, культуры(Жиганова И.П.)\5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43050"/>
            <a:ext cx="7072362" cy="471490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500298" y="1714488"/>
            <a:ext cx="3708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СРЕДНЕДУНАЙСКАЯ НИЗМЕННОСТЬ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14290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Природные условия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альп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8396278" cy="4722906"/>
          </a:xfrm>
          <a:prstGeom prst="rect">
            <a:avLst/>
          </a:prstGeom>
          <a:ln>
            <a:solidFill>
              <a:srgbClr val="7E3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929058" y="1000108"/>
            <a:ext cx="1199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E3F00"/>
                </a:solidFill>
              </a:rPr>
              <a:t>РЕЛЬЕФ</a:t>
            </a:r>
            <a:endParaRPr lang="ru-RU" sz="2400" dirty="0">
              <a:solidFill>
                <a:srgbClr val="7E3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8148" y="178592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АЛЬПЫ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D:\Temp\Мои документы\Настя\ШКОЛА 500\подготовка к урокам\11 КЛАСС\ЕВРОПА\0005-005-Kamennougolnye-i-neftegazonosnye-bassejny-Evropy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836712"/>
            <a:ext cx="91440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14290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Минераль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ные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ресурсы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500034" y="1357298"/>
          <a:ext cx="8075615" cy="44223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10744"/>
                <a:gridCol w="4464871"/>
              </a:tblGrid>
              <a:tr h="54601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ПОЛЕЗНОЕ ИСКОПАЕМОЕ</a:t>
                      </a:r>
                      <a:endParaRPr lang="ru-RU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СТРАНА</a:t>
                      </a:r>
                      <a:endParaRPr lang="ru-RU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243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/>
                        </a:rPr>
                        <a:t>НЕФТЬ И ГАЗ</a:t>
                      </a:r>
                      <a:endParaRPr lang="ru-RU" sz="2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</a:rPr>
                        <a:t>ВЕЛИКОБРИТАНИЯ</a:t>
                      </a:r>
                    </a:p>
                    <a:p>
                      <a:pPr algn="ctr"/>
                      <a:r>
                        <a:rPr lang="ru-RU" dirty="0" smtClean="0">
                          <a:effectLst/>
                        </a:rPr>
                        <a:t>НОРВЕГИЯ</a:t>
                      </a:r>
                    </a:p>
                    <a:p>
                      <a:pPr algn="ctr"/>
                      <a:r>
                        <a:rPr lang="ru-RU" dirty="0" smtClean="0">
                          <a:effectLst/>
                        </a:rPr>
                        <a:t>ФРАНЦИЯ</a:t>
                      </a:r>
                    </a:p>
                    <a:p>
                      <a:pPr algn="ctr"/>
                      <a:r>
                        <a:rPr lang="ru-RU" dirty="0" smtClean="0">
                          <a:effectLst/>
                        </a:rPr>
                        <a:t>НИДЕРЛАНДЫ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243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/>
                        </a:rPr>
                        <a:t>ЖЕЛЕЗНАЯ РУДА</a:t>
                      </a:r>
                      <a:endParaRPr lang="ru-RU" sz="2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</a:rPr>
                        <a:t>ФРАНЦИЯ (ЛОТАРИНГИЯ) </a:t>
                      </a:r>
                    </a:p>
                    <a:p>
                      <a:pPr algn="ctr"/>
                      <a:r>
                        <a:rPr lang="ru-RU" dirty="0" smtClean="0">
                          <a:effectLst/>
                        </a:rPr>
                        <a:t>ШВЕЦИЯ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633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/>
                        </a:rPr>
                        <a:t>УГОЛЬ</a:t>
                      </a:r>
                      <a:endParaRPr lang="ru-RU" sz="2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</a:rPr>
                        <a:t>ГЕРМАНИЯ (РУР) </a:t>
                      </a:r>
                    </a:p>
                    <a:p>
                      <a:pPr algn="ctr"/>
                      <a:r>
                        <a:rPr lang="ru-RU" dirty="0" smtClean="0">
                          <a:effectLst/>
                        </a:rPr>
                        <a:t>ВЕЛИКОБРИТАНИЯ (УЭЛЬСКИЙ, НЬЮКАСЛСКИЙ)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3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500034" y="214290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Минераль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ные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ресурсы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4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Лесные ресурсы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3504" y="4643447"/>
            <a:ext cx="3714776" cy="135732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3100" dirty="0" smtClean="0"/>
              <a:t>Финляндия, </a:t>
            </a:r>
          </a:p>
          <a:p>
            <a:pPr>
              <a:buNone/>
            </a:pPr>
            <a:r>
              <a:rPr lang="ru-RU" sz="3100" dirty="0" smtClean="0"/>
              <a:t>     Швеция, </a:t>
            </a:r>
          </a:p>
          <a:p>
            <a:pPr>
              <a:buNone/>
            </a:pPr>
            <a:r>
              <a:rPr lang="ru-RU" sz="3100" dirty="0" smtClean="0"/>
              <a:t>     Норвегия</a:t>
            </a:r>
            <a:endParaRPr lang="ru-RU" sz="31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1142984"/>
            <a:ext cx="3571900" cy="1571636"/>
          </a:xfrm>
          <a:prstGeom prst="rect">
            <a:avLst/>
          </a:prstGeom>
          <a:solidFill>
            <a:srgbClr val="D5E1EF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rgbClr val="006600"/>
                </a:solidFill>
              </a:rPr>
              <a:t>«Финляндия без леса, что медведь без шерсти»</a:t>
            </a:r>
            <a:endParaRPr lang="ru-RU" sz="2800" i="1" dirty="0">
              <a:solidFill>
                <a:srgbClr val="006600"/>
              </a:solidFill>
            </a:endParaRPr>
          </a:p>
        </p:txBody>
      </p:sp>
      <p:pic>
        <p:nvPicPr>
          <p:cNvPr id="1027" name="Picture 3" descr="C:\Users\user\Desktop\Рисунок11.jpg"/>
          <p:cNvPicPr>
            <a:picLocks noChangeAspect="1" noChangeArrowheads="1"/>
          </p:cNvPicPr>
          <p:nvPr/>
        </p:nvPicPr>
        <p:blipFill>
          <a:blip r:embed="rId2"/>
          <a:srcRect l="1510" t="2262" r="1845" b="2714"/>
          <a:stretch>
            <a:fillRect/>
          </a:stretch>
        </p:blipFill>
        <p:spPr bwMode="auto">
          <a:xfrm>
            <a:off x="214282" y="3571876"/>
            <a:ext cx="4680890" cy="3071834"/>
          </a:xfrm>
          <a:prstGeom prst="rect">
            <a:avLst/>
          </a:prstGeom>
          <a:ln>
            <a:solidFill>
              <a:srgbClr val="004C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785786" y="3571876"/>
            <a:ext cx="1843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ЛЕСА ФИНЛЯНДИИ</a:t>
            </a:r>
            <a:endParaRPr lang="ru-RU" sz="1600" dirty="0"/>
          </a:p>
        </p:txBody>
      </p:sp>
      <p:pic>
        <p:nvPicPr>
          <p:cNvPr id="5" name="Picture 4" descr="D:\Швеция. Тайг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142984"/>
            <a:ext cx="4930974" cy="3286148"/>
          </a:xfrm>
          <a:prstGeom prst="rect">
            <a:avLst/>
          </a:prstGeom>
          <a:ln>
            <a:solidFill>
              <a:srgbClr val="004C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358082" y="4071942"/>
            <a:ext cx="15783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ШВЕЦИЯ. ТАЙГА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4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Водные ресурсы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4282" y="3857628"/>
            <a:ext cx="14827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ОЗЕРО ВЕНЕРН</a:t>
            </a:r>
            <a:endParaRPr lang="ru-RU" sz="1600" dirty="0"/>
          </a:p>
        </p:txBody>
      </p:sp>
      <p:pic>
        <p:nvPicPr>
          <p:cNvPr id="1026" name="Picture 2" descr="D:\дуна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928670"/>
            <a:ext cx="4175909" cy="277175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85720" y="3357562"/>
            <a:ext cx="1285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РЕКА ДУНАЙ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027" name="Picture 3" descr="D:\Рейн.jpg"/>
          <p:cNvPicPr>
            <a:picLocks noChangeAspect="1" noChangeArrowheads="1"/>
          </p:cNvPicPr>
          <p:nvPr/>
        </p:nvPicPr>
        <p:blipFill>
          <a:blip r:embed="rId3"/>
          <a:srcRect t="2260" r="1695" b="9605"/>
          <a:stretch>
            <a:fillRect/>
          </a:stretch>
        </p:blipFill>
        <p:spPr bwMode="auto">
          <a:xfrm>
            <a:off x="4714876" y="928670"/>
            <a:ext cx="4143404" cy="278608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715272" y="3357562"/>
            <a:ext cx="1135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РЕКА РЕЙН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029" name="Picture 5" descr="C:\Users\user\Desktop\Рисунок15.jpg"/>
          <p:cNvPicPr>
            <a:picLocks noChangeAspect="1" noChangeArrowheads="1"/>
          </p:cNvPicPr>
          <p:nvPr/>
        </p:nvPicPr>
        <p:blipFill>
          <a:blip r:embed="rId4"/>
          <a:srcRect l="4209" t="1869" r="7896" b="19394"/>
          <a:stretch>
            <a:fillRect/>
          </a:stretch>
        </p:blipFill>
        <p:spPr bwMode="auto">
          <a:xfrm>
            <a:off x="285720" y="3857628"/>
            <a:ext cx="4143404" cy="278608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1357290" y="6286520"/>
            <a:ext cx="12650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РЕКА ВИСЛА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D:\elbe-river-dresden.jpg"/>
          <p:cNvPicPr>
            <a:picLocks noChangeAspect="1" noChangeArrowheads="1"/>
          </p:cNvPicPr>
          <p:nvPr/>
        </p:nvPicPr>
        <p:blipFill>
          <a:blip r:embed="rId5"/>
          <a:srcRect l="8059" r="5189"/>
          <a:stretch>
            <a:fillRect/>
          </a:stretch>
        </p:blipFill>
        <p:spPr bwMode="auto">
          <a:xfrm>
            <a:off x="4714876" y="3857628"/>
            <a:ext cx="4143404" cy="278608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7643834" y="6286520"/>
            <a:ext cx="12371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РЕКА ЭЛЬБА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4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Водные ресурсы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7171" name="Picture 3" descr="C:\Users\user\Desktop\Рисунок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4078288" cy="2852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4714876" y="5929330"/>
            <a:ext cx="1866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ЖЕНЕВСКОЕ ОЗЕРО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34" y="1071546"/>
            <a:ext cx="14587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ОЗЕРО </a:t>
            </a:r>
            <a:r>
              <a:rPr lang="ru-RU" sz="1600" dirty="0" smtClean="0"/>
              <a:t>САЙМ</a:t>
            </a:r>
            <a:r>
              <a:rPr lang="ru-RU" sz="1600" dirty="0" smtClean="0"/>
              <a:t>А</a:t>
            </a:r>
            <a:endParaRPr lang="ru-RU" sz="1600" dirty="0"/>
          </a:p>
        </p:txBody>
      </p:sp>
      <p:pic>
        <p:nvPicPr>
          <p:cNvPr id="7173" name="Picture 5" descr="C:\Users\user\Desktop\Рисунок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952594"/>
            <a:ext cx="4071966" cy="2730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428596" y="4000504"/>
            <a:ext cx="1866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ЖЕНЕВ</a:t>
            </a:r>
            <a:r>
              <a:rPr lang="ru-RU" sz="1600" dirty="0" smtClean="0"/>
              <a:t>СКОЕ </a:t>
            </a:r>
            <a:r>
              <a:rPr lang="ru-RU" sz="1600" dirty="0" smtClean="0"/>
              <a:t>ОЗЕРО</a:t>
            </a:r>
            <a:endParaRPr lang="ru-RU" sz="1600" dirty="0"/>
          </a:p>
        </p:txBody>
      </p:sp>
      <p:pic>
        <p:nvPicPr>
          <p:cNvPr id="7175" name="Picture 7" descr="C:\Users\user\Desktop\Рисунок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1000108"/>
            <a:ext cx="3823601" cy="285752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4929190" y="1000108"/>
            <a:ext cx="1623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ОЗЕРО БАЛАТОН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7177" name="Picture 9" descr="C:\Users\user\Desktop\Рисунок13.jpg"/>
          <p:cNvPicPr>
            <a:picLocks noChangeAspect="1" noChangeArrowheads="1"/>
          </p:cNvPicPr>
          <p:nvPr/>
        </p:nvPicPr>
        <p:blipFill>
          <a:blip r:embed="rId5"/>
          <a:srcRect l="4289" r="4693"/>
          <a:stretch>
            <a:fillRect/>
          </a:stretch>
        </p:blipFill>
        <p:spPr bwMode="auto">
          <a:xfrm>
            <a:off x="5000628" y="4000504"/>
            <a:ext cx="3714776" cy="271636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5000628" y="4000504"/>
            <a:ext cx="1862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БОДЕНСКОЕ ОЗЕРО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4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Земельные ресурсы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5123" name="Picture 3" descr="C:\Users\user\Desktop\Рисунок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71612"/>
            <a:ext cx="7192476" cy="478634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286380" y="1142984"/>
            <a:ext cx="2429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НИДЕРЛАНДЫ. ДАМБА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4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Земельные ресурсы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4098" name="Picture 2" descr="D:\польдеры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142984"/>
            <a:ext cx="3790945" cy="215595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786578" y="5000636"/>
            <a:ext cx="20372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ОТВОЕВЫВАНИЕ </a:t>
            </a:r>
          </a:p>
          <a:p>
            <a:pPr algn="ctr"/>
            <a:r>
              <a:rPr lang="ru-RU" sz="2000" dirty="0" smtClean="0"/>
              <a:t>СУШИ У МОРЯ.</a:t>
            </a:r>
          </a:p>
          <a:p>
            <a:pPr algn="ctr"/>
            <a:r>
              <a:rPr lang="ru-RU" sz="2000" dirty="0" smtClean="0">
                <a:solidFill>
                  <a:srgbClr val="008000"/>
                </a:solidFill>
              </a:rPr>
              <a:t>НИДЕРЛАНДЫ</a:t>
            </a:r>
            <a:endParaRPr lang="ru-RU" sz="20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6215082"/>
            <a:ext cx="1294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ПОЛЬДЕРЫ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3504" y="1142984"/>
            <a:ext cx="1047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ПОЛЬДЕРЫ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142984"/>
            <a:ext cx="4500594" cy="12858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42910" y="1285860"/>
            <a:ext cx="40652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i="1" dirty="0" smtClean="0"/>
              <a:t>«Бог создал землю, а </a:t>
            </a:r>
          </a:p>
          <a:p>
            <a:pPr algn="ctr"/>
            <a:r>
              <a:rPr lang="ru-RU" sz="2800" i="1" dirty="0" smtClean="0"/>
              <a:t>голландцы – Голландию</a:t>
            </a:r>
            <a:r>
              <a:rPr lang="ru-RU" sz="2800" dirty="0" smtClean="0"/>
              <a:t>»</a:t>
            </a:r>
            <a:endParaRPr lang="ru-RU" sz="2800" dirty="0"/>
          </a:p>
        </p:txBody>
      </p:sp>
      <p:pic>
        <p:nvPicPr>
          <p:cNvPr id="6147" name="Picture 3" descr="C:\Users\user\Desktop\Рисунок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917620"/>
            <a:ext cx="5429288" cy="35720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14290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Рекреацион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ные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ресурсы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6314" y="1285860"/>
            <a:ext cx="3741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Квартал </a:t>
            </a:r>
            <a:r>
              <a:rPr lang="ru-RU" dirty="0" err="1" smtClean="0"/>
              <a:t>Брюгген</a:t>
            </a:r>
            <a:r>
              <a:rPr lang="ru-RU" dirty="0" smtClean="0"/>
              <a:t> (Берген, Норвегия)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14414" y="6072206"/>
            <a:ext cx="2244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Исторический центр </a:t>
            </a:r>
          </a:p>
          <a:p>
            <a:r>
              <a:rPr lang="ru-RU" dirty="0" smtClean="0"/>
              <a:t>г. Будапешт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01" name="Picture 5" descr="C:\Users\user\Desktop\Рисунок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3286124"/>
            <a:ext cx="5224463" cy="32559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3" descr="C:\Users\user\Desktop\Рисунок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000108"/>
            <a:ext cx="4357718" cy="291419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14290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Рекреацион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ные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ресурсы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1071546"/>
            <a:ext cx="3343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Рильский</a:t>
            </a:r>
            <a:r>
              <a:rPr lang="ru-RU" dirty="0" smtClean="0"/>
              <a:t> монастырь (Болгария)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628" y="6215082"/>
            <a:ext cx="3191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Стоунхендж (Великобритания)</a:t>
            </a:r>
            <a:endParaRPr lang="ru-RU" dirty="0"/>
          </a:p>
        </p:txBody>
      </p:sp>
      <p:pic>
        <p:nvPicPr>
          <p:cNvPr id="3077" name="Picture 5" descr="C:\Users\user\Desktop\Рисунок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876"/>
            <a:ext cx="4443412" cy="291465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3" descr="C:\Users\user\Desktop\Рисунок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071546"/>
            <a:ext cx="4733923" cy="316050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14290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Рекреацион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ные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ресурсы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1142984"/>
            <a:ext cx="3494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Замок </a:t>
            </a:r>
            <a:r>
              <a:rPr lang="ru-RU" dirty="0" err="1" smtClean="0"/>
              <a:t>Нойшванштайн</a:t>
            </a:r>
            <a:r>
              <a:rPr lang="ru-RU" dirty="0" smtClean="0"/>
              <a:t> (Германия)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929322" y="6215082"/>
            <a:ext cx="2993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Кельнский собор (Германия)</a:t>
            </a:r>
            <a:endParaRPr lang="ru-RU" dirty="0"/>
          </a:p>
        </p:txBody>
      </p:sp>
      <p:pic>
        <p:nvPicPr>
          <p:cNvPr id="2053" name="Picture 5" descr="C:\Users\user\Desktop\Рисунок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143248"/>
            <a:ext cx="5157788" cy="343852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3" descr="C:\Users\user\Desktop\Рисунок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928670"/>
            <a:ext cx="4297363" cy="322421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14290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Рекреацион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ные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ресурсы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Digital-found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071678"/>
            <a:ext cx="2935356" cy="448701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357554" y="6215082"/>
            <a:ext cx="2787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Пизанская башня (Италия)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1538" y="1142984"/>
            <a:ext cx="2050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Версаль (Франция)</a:t>
            </a:r>
            <a:endParaRPr lang="ru-RU" dirty="0"/>
          </a:p>
        </p:txBody>
      </p:sp>
      <p:pic>
        <p:nvPicPr>
          <p:cNvPr id="1027" name="Picture 3" descr="C:\Users\user\Desktop\Рисунок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928670"/>
            <a:ext cx="5486400" cy="369093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167</Words>
  <Application>Microsoft Office PowerPoint</Application>
  <PresentationFormat>Экран (4:3)</PresentationFormat>
  <Paragraphs>64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ПРИРОДНЫЕ УСЛОВИЯ И РЕСУРСЫ  ЗАРУБЕЖНОЙ ЕВРОПЫ</vt:lpstr>
      <vt:lpstr>Слайд 2</vt:lpstr>
      <vt:lpstr>Слайд 3</vt:lpstr>
      <vt:lpstr>Слайд 4</vt:lpstr>
      <vt:lpstr>Слайд 5</vt:lpstr>
      <vt:lpstr>Лесные ресурсы</vt:lpstr>
      <vt:lpstr>Водные ресурсы</vt:lpstr>
      <vt:lpstr>Водные ресурсы</vt:lpstr>
      <vt:lpstr>Земельные ресурсы</vt:lpstr>
      <vt:lpstr>Земельные ресурсы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23</cp:revision>
  <dcterms:created xsi:type="dcterms:W3CDTF">2017-02-03T21:37:36Z</dcterms:created>
  <dcterms:modified xsi:type="dcterms:W3CDTF">2017-02-06T00:20:56Z</dcterms:modified>
</cp:coreProperties>
</file>